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50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70EB7-D5BE-469F-B722-52B99D9BC73B}" type="datetimeFigureOut">
              <a:rPr lang="ru-RU" smtClean="0"/>
              <a:t>14.02.2023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EEAE-36D0-4FA3-BD2B-0A964F903B2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70EB7-D5BE-469F-B722-52B99D9BC73B}" type="datetimeFigureOut">
              <a:rPr lang="ru-RU" smtClean="0"/>
              <a:t>14.02.2023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EEAE-36D0-4FA3-BD2B-0A964F903B2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70EB7-D5BE-469F-B722-52B99D9BC73B}" type="datetimeFigureOut">
              <a:rPr lang="ru-RU" smtClean="0"/>
              <a:t>14.02.2023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EEAE-36D0-4FA3-BD2B-0A964F903B2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70EB7-D5BE-469F-B722-52B99D9BC73B}" type="datetimeFigureOut">
              <a:rPr lang="ru-RU" smtClean="0"/>
              <a:t>14.02.2023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EEAE-36D0-4FA3-BD2B-0A964F903B2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70EB7-D5BE-469F-B722-52B99D9BC73B}" type="datetimeFigureOut">
              <a:rPr lang="ru-RU" smtClean="0"/>
              <a:t>14.02.2023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EEAE-36D0-4FA3-BD2B-0A964F903B2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70EB7-D5BE-469F-B722-52B99D9BC73B}" type="datetimeFigureOut">
              <a:rPr lang="ru-RU" smtClean="0"/>
              <a:t>14.02.2023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EEAE-36D0-4FA3-BD2B-0A964F903B2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70EB7-D5BE-469F-B722-52B99D9BC73B}" type="datetimeFigureOut">
              <a:rPr lang="ru-RU" smtClean="0"/>
              <a:t>14.02.2023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EEAE-36D0-4FA3-BD2B-0A964F903B2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70EB7-D5BE-469F-B722-52B99D9BC73B}" type="datetimeFigureOut">
              <a:rPr lang="ru-RU" smtClean="0"/>
              <a:t>14.02.2023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EEAE-36D0-4FA3-BD2B-0A964F903B2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70EB7-D5BE-469F-B722-52B99D9BC73B}" type="datetimeFigureOut">
              <a:rPr lang="ru-RU" smtClean="0"/>
              <a:t>14.02.2023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EEAE-36D0-4FA3-BD2B-0A964F903B2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70EB7-D5BE-469F-B722-52B99D9BC73B}" type="datetimeFigureOut">
              <a:rPr lang="ru-RU" smtClean="0"/>
              <a:t>14.02.2023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EEAE-36D0-4FA3-BD2B-0A964F903B2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70EB7-D5BE-469F-B722-52B99D9BC73B}" type="datetimeFigureOut">
              <a:rPr lang="ru-RU" smtClean="0"/>
              <a:t>14.02.2023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EEAE-36D0-4FA3-BD2B-0A964F903B2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A70EB7-D5BE-469F-B722-52B99D9BC73B}" type="datetimeFigureOut">
              <a:rPr lang="ru-RU" smtClean="0"/>
              <a:t>14.02.2023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07EEAE-36D0-4FA3-BD2B-0A964F903B2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_20230214_140408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1143000" y="-1142999"/>
            <a:ext cx="6858001" cy="914400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_20230214_141803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1143000" y="-1143000"/>
            <a:ext cx="6858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_20230214_141901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1143000" y="-1143000"/>
            <a:ext cx="6858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_20230214_142001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1143000" y="-1143000"/>
            <a:ext cx="6858000" cy="9144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Экран 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Слайд 1</vt:lpstr>
      <vt:lpstr>Слайд 2</vt:lpstr>
      <vt:lpstr>Слайд 3</vt:lpstr>
      <vt:lpstr>Слайд 4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1</cp:revision>
  <dcterms:created xsi:type="dcterms:W3CDTF">2023-02-14T11:25:52Z</dcterms:created>
  <dcterms:modified xsi:type="dcterms:W3CDTF">2023-02-14T11:31:16Z</dcterms:modified>
</cp:coreProperties>
</file>