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3" r:id="rId3"/>
    <p:sldId id="282" r:id="rId4"/>
    <p:sldId id="274" r:id="rId5"/>
    <p:sldId id="280" r:id="rId6"/>
    <p:sldId id="281" r:id="rId7"/>
    <p:sldId id="267" r:id="rId8"/>
    <p:sldId id="273" r:id="rId9"/>
    <p:sldId id="275" r:id="rId10"/>
    <p:sldId id="276" r:id="rId11"/>
    <p:sldId id="277" r:id="rId12"/>
    <p:sldId id="279" r:id="rId13"/>
    <p:sldId id="272" r:id="rId14"/>
    <p:sldId id="271" r:id="rId15"/>
    <p:sldId id="270" r:id="rId16"/>
    <p:sldId id="256" r:id="rId17"/>
    <p:sldId id="269" r:id="rId18"/>
    <p:sldId id="262" r:id="rId19"/>
    <p:sldId id="257" r:id="rId20"/>
    <p:sldId id="261" r:id="rId21"/>
    <p:sldId id="264" r:id="rId22"/>
    <p:sldId id="265" r:id="rId23"/>
    <p:sldId id="268" r:id="rId24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EE"/>
    <a:srgbClr val="DCF4F3"/>
    <a:srgbClr val="990000"/>
    <a:srgbClr val="F64459"/>
    <a:srgbClr val="F87080"/>
    <a:srgbClr val="014C5B"/>
    <a:srgbClr val="1B333D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5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5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0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4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7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0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2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7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6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ABBFA-F1AF-4191-A509-9F5CEDD2E976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FA99-0029-4425-A740-BC3057040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ED984-FCE5-2B18-34E9-27ABC35EB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0336B0-3F90-31A1-A527-EDF07D279A3D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6F471-C40D-671B-6771-33B418684A51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3A3F3-F216-1274-E958-644940505F75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0EB6F-DA3A-ED7D-F63C-F924A5FE844E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B63C1D-E5CC-56F2-F9EA-B97B7F46B2D8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6DA7C67-A505-4F77-536F-0929509D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AA80E0-9A87-0A09-6E68-22FA6A4EE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C603BE-ABC9-E94C-2BC3-0FB348612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93D09-923D-F78F-ED62-3262DBA14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F16CA4-DE73-B398-4FF5-BE8D8046342C}"/>
              </a:ext>
            </a:extLst>
          </p:cNvPr>
          <p:cNvSpPr txBox="1"/>
          <p:nvPr/>
        </p:nvSpPr>
        <p:spPr>
          <a:xfrm>
            <a:off x="2254105" y="1528071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3 ФЕВРАЛЯ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B4AA56-B2F8-2918-4FBD-B3871CD15673}"/>
              </a:ext>
            </a:extLst>
          </p:cNvPr>
          <p:cNvSpPr txBox="1"/>
          <p:nvPr/>
        </p:nvSpPr>
        <p:spPr>
          <a:xfrm>
            <a:off x="4201474" y="2995799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064417-B743-2B8D-3B5B-485AC408375A}"/>
              </a:ext>
            </a:extLst>
          </p:cNvPr>
          <p:cNvSpPr txBox="1"/>
          <p:nvPr/>
        </p:nvSpPr>
        <p:spPr>
          <a:xfrm>
            <a:off x="-160339" y="4298059"/>
            <a:ext cx="1112043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«ПОКЛОНИМСЯ, ВЕЛИКИМ ТЕМ ГОДАМ»</a:t>
            </a:r>
          </a:p>
          <a:p>
            <a:pPr lvl="0" algn="ctr">
              <a:defRPr/>
            </a:pPr>
            <a:r>
              <a:rPr lang="ru-RU" sz="6000" b="1" u="sng" dirty="0">
                <a:solidFill>
                  <a:prstClr val="white"/>
                </a:solidFill>
                <a:latin typeface="GeorgE "/>
              </a:rPr>
              <a:t>БЕСЕДА</a:t>
            </a:r>
          </a:p>
          <a:p>
            <a:pPr lvl="0" algn="ctr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«НЕПОБЕДИМЫЙ </a:t>
            </a:r>
          </a:p>
          <a:p>
            <a:pPr lvl="0" algn="ctr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СТАЛИНГРАД»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F73C7F-74B0-7975-5A6C-FE4F7D89693E}"/>
              </a:ext>
            </a:extLst>
          </p:cNvPr>
          <p:cNvSpPr txBox="1"/>
          <p:nvPr/>
        </p:nvSpPr>
        <p:spPr>
          <a:xfrm>
            <a:off x="937304" y="8465079"/>
            <a:ext cx="628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7FD92C-B83F-8819-5DD7-A8997465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82" y="7899045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25E35CF-95CE-5A68-9A4D-C350012BB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7547609-9984-BE36-0BAE-CD31C1597870}"/>
              </a:ext>
            </a:extLst>
          </p:cNvPr>
          <p:cNvSpPr txBox="1"/>
          <p:nvPr/>
        </p:nvSpPr>
        <p:spPr>
          <a:xfrm>
            <a:off x="8671918" y="7948253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7+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F7C2CC-5C91-20F3-16C4-92A91E485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96" y="7713754"/>
            <a:ext cx="3715989" cy="20477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153F5-FB4B-917E-6C83-25783852D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" y="-2"/>
            <a:ext cx="10799763" cy="1079976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BB1436-FEB8-0627-96AE-A5E63C7A6B60}"/>
              </a:ext>
            </a:extLst>
          </p:cNvPr>
          <p:cNvSpPr/>
          <p:nvPr/>
        </p:nvSpPr>
        <p:spPr>
          <a:xfrm>
            <a:off x="-3891258" y="1962978"/>
            <a:ext cx="1920240" cy="1273464"/>
          </a:xfrm>
          <a:prstGeom prst="rect">
            <a:avLst/>
          </a:prstGeom>
          <a:solidFill>
            <a:srgbClr val="BEE3EE"/>
          </a:solidFill>
          <a:ln>
            <a:solidFill>
              <a:srgbClr val="BEE3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50000"/>
                  </a:schemeClr>
                </a:solidFill>
              </a:rPr>
              <a:t>29</a:t>
            </a:r>
            <a:endParaRPr lang="ru-RU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6AE0EA-8E81-CE7C-42B9-74ADBCA0A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" y="-1"/>
            <a:ext cx="10845266" cy="1079976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E1197C-6D43-33FD-423D-CFF5F59C077F}"/>
              </a:ext>
            </a:extLst>
          </p:cNvPr>
          <p:cNvSpPr/>
          <p:nvPr/>
        </p:nvSpPr>
        <p:spPr>
          <a:xfrm>
            <a:off x="2532942" y="1539097"/>
            <a:ext cx="1920240" cy="1273464"/>
          </a:xfrm>
          <a:prstGeom prst="rect">
            <a:avLst/>
          </a:prstGeom>
          <a:solidFill>
            <a:srgbClr val="BEE3EE"/>
          </a:solidFill>
          <a:ln>
            <a:solidFill>
              <a:srgbClr val="BEE3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9600" b="1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ru-RU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FDEDA-9A6C-7BB1-33B2-85D6823C1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672C44-FE8B-60DE-4D47-02CD5DE423E7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DA55C-4730-2D56-949E-E6D59DBCB9A0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5B8D0-C0E8-637A-EF28-F9315D04B1E1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63C9D-D189-1808-296B-741DD1271466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AE7F2-5640-F134-9E07-0D27A5F95228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83AEAB-16D7-91E6-6196-277398C5F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768D817-F024-EA7D-FF7B-6FF21CE4E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6D56DA-5893-A865-9AD4-F64BD2FD0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DAD76D-D3E0-E55C-166E-4B863A6C4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6FD066-8767-1C57-1916-205B4D6D0AC6}"/>
              </a:ext>
            </a:extLst>
          </p:cNvPr>
          <p:cNvSpPr txBox="1"/>
          <p:nvPr/>
        </p:nvSpPr>
        <p:spPr>
          <a:xfrm>
            <a:off x="421822" y="4648059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17 ЯНВАРЯ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AFFB3B-6AA5-467D-604C-BEECCEE5EC52}"/>
              </a:ext>
            </a:extLst>
          </p:cNvPr>
          <p:cNvSpPr txBox="1"/>
          <p:nvPr/>
        </p:nvSpPr>
        <p:spPr>
          <a:xfrm>
            <a:off x="7240134" y="4878891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2760A4-3B8E-FCC0-49C8-E7C15F25F03B}"/>
              </a:ext>
            </a:extLst>
          </p:cNvPr>
          <p:cNvSpPr txBox="1"/>
          <p:nvPr/>
        </p:nvSpPr>
        <p:spPr>
          <a:xfrm>
            <a:off x="594158" y="5949186"/>
            <a:ext cx="1112043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РАЗВЛЕКАТЕЛЬНАЯ 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ПРОГРАММА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«ЗИМНИЕ ЗАБАВЫ»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1A8D01-8985-3B1F-B6C5-CC2957A35E21}"/>
              </a:ext>
            </a:extLst>
          </p:cNvPr>
          <p:cNvSpPr txBox="1"/>
          <p:nvPr/>
        </p:nvSpPr>
        <p:spPr>
          <a:xfrm>
            <a:off x="694278" y="8287573"/>
            <a:ext cx="6286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Звенигород, </a:t>
            </a:r>
            <a:r>
              <a:rPr lang="ru-RU" dirty="0" err="1">
                <a:solidFill>
                  <a:schemeClr val="bg1"/>
                </a:solidFill>
                <a:latin typeface="GeorgE "/>
              </a:rPr>
              <a:t>мкр</a:t>
            </a:r>
            <a:r>
              <a:rPr lang="ru-RU" dirty="0">
                <a:solidFill>
                  <a:schemeClr val="bg1"/>
                </a:solidFill>
                <a:latin typeface="GeorgE "/>
              </a:rPr>
              <a:t>-н Шихово, 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ул. Кирова, 126, 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территория детской площадки</a:t>
            </a:r>
          </a:p>
          <a:p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8F80A75-1115-4F69-33C6-7C6C0799B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54" y="8032506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CC451D-7416-5887-0612-9C3FC357F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FB83897-D980-342A-676D-25B238FAB96E}"/>
              </a:ext>
            </a:extLst>
          </p:cNvPr>
          <p:cNvSpPr txBox="1"/>
          <p:nvPr/>
        </p:nvSpPr>
        <p:spPr>
          <a:xfrm>
            <a:off x="8536645" y="7887464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3+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81E445-48EA-06F2-8516-B648D2890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3" y="7586854"/>
            <a:ext cx="3715989" cy="20477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BD8BE5-92E6-768A-3EFA-66C3591CE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307"/>
            <a:ext cx="10799763" cy="3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4580E-9892-FEF1-45AA-396CC2EA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BCC1F3-34C1-2081-84D9-1A2936F97EE5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8387A-7C04-8EBD-FEBC-32F1D32EA333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69239B-2008-7A71-4513-BE31FD3714DD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3ACCA8-925D-3430-13F3-0D52075434F0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BAED1-6E58-FC89-3D7B-B307BA1184E3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E5495A-00B7-8B3C-7491-8489EFEC1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ABF7F6-94A1-AF71-4B42-FF3DA33CE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10C5A7-110B-FC0A-F632-D7D15D1A9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1CC33-53F0-6A2C-4953-0FA473DE7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8A2260-7A7B-AD73-80ED-B13C267C3989}"/>
              </a:ext>
            </a:extLst>
          </p:cNvPr>
          <p:cNvSpPr txBox="1"/>
          <p:nvPr/>
        </p:nvSpPr>
        <p:spPr>
          <a:xfrm>
            <a:off x="421822" y="4648059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24 ЯНВАРЯ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A6CED3-5B0C-29D4-6912-DFB121E890BE}"/>
              </a:ext>
            </a:extLst>
          </p:cNvPr>
          <p:cNvSpPr txBox="1"/>
          <p:nvPr/>
        </p:nvSpPr>
        <p:spPr>
          <a:xfrm>
            <a:off x="7240134" y="4878891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15:00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750D1-269D-63D3-6244-D2D92762905C}"/>
              </a:ext>
            </a:extLst>
          </p:cNvPr>
          <p:cNvSpPr txBox="1"/>
          <p:nvPr/>
        </p:nvSpPr>
        <p:spPr>
          <a:xfrm>
            <a:off x="1286108" y="5976983"/>
            <a:ext cx="1112043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white"/>
                </a:solidFill>
                <a:latin typeface="GeorgE "/>
              </a:rPr>
              <a:t>КОНЦЕРТ БАРДОВСКОЙ ПЕСНИ ПАМЯТИ</a:t>
            </a:r>
          </a:p>
          <a:p>
            <a:pPr lvl="0">
              <a:defRPr/>
            </a:pPr>
            <a:r>
              <a:rPr lang="ru-RU" sz="3200" dirty="0">
                <a:solidFill>
                  <a:prstClr val="white"/>
                </a:solidFill>
                <a:latin typeface="GeorgE "/>
              </a:rPr>
              <a:t>ВЛАДИМИРА ВЫСОЦКОГО</a:t>
            </a:r>
            <a:r>
              <a:rPr lang="en-US" sz="3200" dirty="0">
                <a:solidFill>
                  <a:prstClr val="white"/>
                </a:solidFill>
                <a:latin typeface="GeorgE "/>
              </a:rPr>
              <a:t> </a:t>
            </a:r>
            <a:r>
              <a:rPr lang="ru-RU" sz="3200" dirty="0">
                <a:solidFill>
                  <a:prstClr val="white"/>
                </a:solidFill>
                <a:latin typeface="GeorgE "/>
              </a:rPr>
              <a:t>С УЧАСТИЕМ</a:t>
            </a:r>
          </a:p>
          <a:p>
            <a:pPr lvl="0">
              <a:defRPr/>
            </a:pPr>
            <a:r>
              <a:rPr lang="ru-RU" sz="3200" dirty="0">
                <a:solidFill>
                  <a:prstClr val="white"/>
                </a:solidFill>
                <a:latin typeface="GeorgE "/>
              </a:rPr>
              <a:t>               </a:t>
            </a:r>
            <a:r>
              <a:rPr lang="ru-RU" sz="3200" b="1" dirty="0">
                <a:solidFill>
                  <a:prstClr val="white"/>
                </a:solidFill>
                <a:latin typeface="GeorgE "/>
              </a:rPr>
              <a:t>Бард-клуб «Аккорд»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«МНЕ ЕСТЬ ЧТО СПЕТЬ»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4741A1-C46B-2170-31D7-0298FA9BAA2D}"/>
              </a:ext>
            </a:extLst>
          </p:cNvPr>
          <p:cNvSpPr txBox="1"/>
          <p:nvPr/>
        </p:nvSpPr>
        <p:spPr>
          <a:xfrm>
            <a:off x="690704" y="8664822"/>
            <a:ext cx="628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B1F86BB-8EF5-812C-E5DA-57F3BB705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49" y="8443633"/>
            <a:ext cx="883733" cy="89685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6A1325B-ED7F-8545-C6F2-1FD68C66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2CC46EA-B9D9-F44E-4EB1-3C4A9EBE8530}"/>
              </a:ext>
            </a:extLst>
          </p:cNvPr>
          <p:cNvSpPr txBox="1"/>
          <p:nvPr/>
        </p:nvSpPr>
        <p:spPr>
          <a:xfrm>
            <a:off x="8646270" y="8152293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16+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40CAB9-EDFA-2E43-5AFE-12CA1FA78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64" y="7872253"/>
            <a:ext cx="3715989" cy="2047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B31182-4A42-66AB-2ACA-B1B23B0BA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31" y="1141999"/>
            <a:ext cx="12660525" cy="3579433"/>
          </a:xfrm>
          <a:prstGeom prst="rect">
            <a:avLst/>
          </a:prstGeom>
        </p:spPr>
      </p:pic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AA4CAA7D-C26F-9EFA-D5C2-5398251B71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96751"/>
              </p:ext>
            </p:extLst>
          </p:nvPr>
        </p:nvGraphicFramePr>
        <p:xfrm>
          <a:off x="5262563" y="3749675"/>
          <a:ext cx="7620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Объект упаковщика для оболочки" showAsIcon="1" r:id="rId8" imgW="762053" imgH="518018" progId="Package">
                  <p:embed/>
                </p:oleObj>
              </mc:Choice>
              <mc:Fallback>
                <p:oleObj name="Объект упаковщика для оболочки" showAsIcon="1" r:id="rId8" imgW="762053" imgH="518018" progId="Package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AA4CAA7D-C26F-9EFA-D5C2-5398251B71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62563" y="3749675"/>
                        <a:ext cx="7620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93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4812E-B91B-DB8F-AE50-68CB1A0F2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F6A9F6-A222-C4BC-DF34-3C3678DF3230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5A51F-24EC-BAA1-E570-900E619ED27D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15C78-A820-D39F-C281-825F2717A5E8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75E99-05F4-EEFE-B076-C315B5EEBB89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A3CFE-9972-D92A-1829-154CAE53A033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5DBE4F-884E-5848-D49C-8D2831B7C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7F1805-F079-CBC7-8393-67998027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C0837C-7238-6636-B9AA-6CCF12D76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0BBF7-B92C-3796-A226-5713D4DF5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7A829B-C14C-AA0C-0574-B6986562802D}"/>
              </a:ext>
            </a:extLst>
          </p:cNvPr>
          <p:cNvSpPr txBox="1"/>
          <p:nvPr/>
        </p:nvSpPr>
        <p:spPr>
          <a:xfrm>
            <a:off x="793818" y="4329780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28 ЯНВАРЯ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6D1F84-B9D9-8A0F-658E-DFEA6A8F8371}"/>
              </a:ext>
            </a:extLst>
          </p:cNvPr>
          <p:cNvSpPr txBox="1"/>
          <p:nvPr/>
        </p:nvSpPr>
        <p:spPr>
          <a:xfrm>
            <a:off x="7661956" y="4485799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710C1E-5A94-272F-8977-74354008316F}"/>
              </a:ext>
            </a:extLst>
          </p:cNvPr>
          <p:cNvSpPr txBox="1"/>
          <p:nvPr/>
        </p:nvSpPr>
        <p:spPr>
          <a:xfrm>
            <a:off x="-160338" y="5593660"/>
            <a:ext cx="1112043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К 165-ЛЕТИЮ СО ДНЯ РОЖДЕНИЯ </a:t>
            </a:r>
          </a:p>
          <a:p>
            <a:pPr lvl="0" algn="ctr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АНТОНА ПАВЛОВИЧА ЧЕХОВА </a:t>
            </a:r>
          </a:p>
          <a:p>
            <a:pPr lvl="0" algn="ctr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БЕСЕДА</a:t>
            </a:r>
          </a:p>
          <a:p>
            <a:pPr lvl="0" algn="ctr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«ЧЕХОВА В ЗВЕНИГОРОДЕ»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5CFC63-E9DC-4994-163F-A1257BB95DC5}"/>
              </a:ext>
            </a:extLst>
          </p:cNvPr>
          <p:cNvSpPr txBox="1"/>
          <p:nvPr/>
        </p:nvSpPr>
        <p:spPr>
          <a:xfrm>
            <a:off x="870441" y="8514953"/>
            <a:ext cx="628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4B2CE13-FCDF-479E-8918-729559AA3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39" y="8238722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195D41-884B-A0C4-5E20-28824442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05E0DAF-92AA-0E25-F5FF-58A05407DB7D}"/>
              </a:ext>
            </a:extLst>
          </p:cNvPr>
          <p:cNvSpPr txBox="1"/>
          <p:nvPr/>
        </p:nvSpPr>
        <p:spPr>
          <a:xfrm>
            <a:off x="8536645" y="8187726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7+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36491E-24C5-A5CC-AF40-3DAD9840E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95" y="7782684"/>
            <a:ext cx="3715989" cy="20477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BAD87-4679-0681-80B4-343E0C3016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1321458"/>
            <a:ext cx="7543799" cy="29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2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7C1C4-C796-9F11-DAAF-C40658F0A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B8F366-5D37-5A19-157E-0672A4B000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05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49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66922-B97C-FF85-FBBD-2832BFE43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16B13-FABC-DE11-31DC-175D5D22FD0A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261D0-4803-AA48-FC8E-0B5EA2286FCE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09646-6651-3692-296B-C7044F1ACBD2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2CCC8-7776-3249-094F-242DA3B47B25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5D8015-9677-DF40-64D9-BD1462D38862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F48807-A70E-144A-5710-F91847E2A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547" y="6961394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E71621D-EE39-AD4C-CC0B-41552A03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FF5155-ECBE-53E8-09D1-56ECFB5EF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4" y="-1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E437A-79D2-6B6A-1F9B-F07096CD5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418" y="8346898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2EF6CB-9B6C-C39C-27EC-36AE80115348}"/>
              </a:ext>
            </a:extLst>
          </p:cNvPr>
          <p:cNvSpPr txBox="1"/>
          <p:nvPr/>
        </p:nvSpPr>
        <p:spPr>
          <a:xfrm>
            <a:off x="512877" y="2343385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12 НОЯБРЯ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289D2D-6CB9-D045-F5C2-6A07F1A445B5}"/>
              </a:ext>
            </a:extLst>
          </p:cNvPr>
          <p:cNvSpPr txBox="1"/>
          <p:nvPr/>
        </p:nvSpPr>
        <p:spPr>
          <a:xfrm>
            <a:off x="742949" y="3995219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13:00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E3B279-E394-DEE1-0C26-7C73BF088CF6}"/>
              </a:ext>
            </a:extLst>
          </p:cNvPr>
          <p:cNvSpPr txBox="1"/>
          <p:nvPr/>
        </p:nvSpPr>
        <p:spPr>
          <a:xfrm>
            <a:off x="742949" y="5452221"/>
            <a:ext cx="6286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МЕРОПРИЯТИЕ ИЗ ЦИКЛА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«МОЯ РОДИНА»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70FF62-48B9-8FB6-C8A1-BC24CBA86DFD}"/>
              </a:ext>
            </a:extLst>
          </p:cNvPr>
          <p:cNvSpPr txBox="1"/>
          <p:nvPr/>
        </p:nvSpPr>
        <p:spPr>
          <a:xfrm>
            <a:off x="694278" y="8287573"/>
            <a:ext cx="628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0021D75-F3CE-7679-1536-6FED257D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31" y="7975718"/>
            <a:ext cx="1119072" cy="11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2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C088A0-235D-A5CE-0FE7-34DC547C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48DCBA-84F6-F80D-CAC4-CD20FE0D1863}"/>
              </a:ext>
            </a:extLst>
          </p:cNvPr>
          <p:cNvSpPr txBox="1"/>
          <p:nvPr/>
        </p:nvSpPr>
        <p:spPr>
          <a:xfrm>
            <a:off x="428625" y="1410089"/>
            <a:ext cx="67409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12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ADAF8-DB6F-45F2-E6BE-08A8F0BF107B}"/>
              </a:ext>
            </a:extLst>
          </p:cNvPr>
          <p:cNvSpPr txBox="1"/>
          <p:nvPr/>
        </p:nvSpPr>
        <p:spPr>
          <a:xfrm>
            <a:off x="510190" y="3275752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13:00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9BA0A-6D13-468E-1FC8-1B917BD2053B}"/>
              </a:ext>
            </a:extLst>
          </p:cNvPr>
          <p:cNvSpPr txBox="1"/>
          <p:nvPr/>
        </p:nvSpPr>
        <p:spPr>
          <a:xfrm>
            <a:off x="510190" y="4931431"/>
            <a:ext cx="6058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МЕРОПРИЯТИЕ ИЗ ЦИКЛА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«МОЯ РОДИНА»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8AD01-E811-DF23-04CA-9370A0EE4A3D}"/>
              </a:ext>
            </a:extLst>
          </p:cNvPr>
          <p:cNvSpPr txBox="1"/>
          <p:nvPr/>
        </p:nvSpPr>
        <p:spPr>
          <a:xfrm>
            <a:off x="510190" y="8061770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5A5E3-7000-5783-F319-484FAA7DCC0B}"/>
              </a:ext>
            </a:extLst>
          </p:cNvPr>
          <p:cNvSpPr txBox="1"/>
          <p:nvPr/>
        </p:nvSpPr>
        <p:spPr>
          <a:xfrm>
            <a:off x="8184911" y="8313822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2C8A632-F4CA-D7EC-FABB-2BA903AD3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78" y="6624709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270EDD-9265-59AF-869C-0A61CC95F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98" y="7703193"/>
            <a:ext cx="1119072" cy="11356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10AF8D-986E-C08C-BD2C-3DCEFF5D6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65" y="7370292"/>
            <a:ext cx="984431" cy="7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4EA3B-D09D-A477-3CA8-BECE50C3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95C515-C939-3E6B-F135-0ECE836D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714424-42CC-24F9-C5F6-5FE4B0986E1B}"/>
              </a:ext>
            </a:extLst>
          </p:cNvPr>
          <p:cNvSpPr txBox="1"/>
          <p:nvPr/>
        </p:nvSpPr>
        <p:spPr>
          <a:xfrm>
            <a:off x="428625" y="1410089"/>
            <a:ext cx="6760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19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71E1F-D9D3-BDE3-1B7A-6D11625A10BC}"/>
              </a:ext>
            </a:extLst>
          </p:cNvPr>
          <p:cNvSpPr txBox="1"/>
          <p:nvPr/>
        </p:nvSpPr>
        <p:spPr>
          <a:xfrm>
            <a:off x="510190" y="3275752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13:00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71F68-4490-4601-A488-E6192B77DF47}"/>
              </a:ext>
            </a:extLst>
          </p:cNvPr>
          <p:cNvSpPr txBox="1"/>
          <p:nvPr/>
        </p:nvSpPr>
        <p:spPr>
          <a:xfrm>
            <a:off x="510190" y="4931431"/>
            <a:ext cx="6058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МЕРОПРИЯТИЕ ИЗ ЦИКЛА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«МОЯ РОДИНА»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08E3A-9DD2-A555-4A26-B2A8B8E536F7}"/>
              </a:ext>
            </a:extLst>
          </p:cNvPr>
          <p:cNvSpPr txBox="1"/>
          <p:nvPr/>
        </p:nvSpPr>
        <p:spPr>
          <a:xfrm>
            <a:off x="428625" y="8125994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1DBC6-87E0-4D62-85B3-203E77722AB9}"/>
              </a:ext>
            </a:extLst>
          </p:cNvPr>
          <p:cNvSpPr txBox="1"/>
          <p:nvPr/>
        </p:nvSpPr>
        <p:spPr>
          <a:xfrm>
            <a:off x="8184911" y="8313822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3EAD6A-60B6-9C00-20B7-D14976EE6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78" y="6624709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AE7B22-5B8D-9CAB-8C3A-F6ACF14C0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98" y="7703193"/>
            <a:ext cx="1119072" cy="11356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933CDD-19CB-49CD-A807-36FDC44CB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65" y="7370292"/>
            <a:ext cx="984431" cy="7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8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AB9F-5E12-C53C-4839-DD50C5446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F37C02-C913-1951-89D6-880853E1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799763" cy="1079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2B4157-555F-D7DF-5017-659D05207CB4}"/>
              </a:ext>
            </a:extLst>
          </p:cNvPr>
          <p:cNvSpPr txBox="1"/>
          <p:nvPr/>
        </p:nvSpPr>
        <p:spPr>
          <a:xfrm>
            <a:off x="428625" y="1410089"/>
            <a:ext cx="7016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>
                <a:solidFill>
                  <a:prstClr val="white"/>
                </a:solidFill>
                <a:latin typeface="GeorgE "/>
              </a:rPr>
              <a:t>29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 </a:t>
            </a:r>
            <a:r>
              <a:rPr lang="ru-RU" sz="9600" b="1" dirty="0">
                <a:solidFill>
                  <a:prstClr val="white"/>
                </a:solidFill>
                <a:latin typeface="GeorgE "/>
              </a:rPr>
              <a:t>НОЯ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БРЯ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 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A4CD3-C8B2-62D1-FB58-533E6767C37A}"/>
              </a:ext>
            </a:extLst>
          </p:cNvPr>
          <p:cNvSpPr txBox="1"/>
          <p:nvPr/>
        </p:nvSpPr>
        <p:spPr>
          <a:xfrm>
            <a:off x="580484" y="3281843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15:00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CADC4-A233-3761-62ED-2DD43DDE0960}"/>
              </a:ext>
            </a:extLst>
          </p:cNvPr>
          <p:cNvSpPr txBox="1"/>
          <p:nvPr/>
        </p:nvSpPr>
        <p:spPr>
          <a:xfrm>
            <a:off x="521766" y="5017598"/>
            <a:ext cx="7088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КОНЦЕРТНАЯ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 МАТЕРИ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16CBC-04AC-FE2A-BC2D-341059AFAA67}"/>
              </a:ext>
            </a:extLst>
          </p:cNvPr>
          <p:cNvSpPr txBox="1"/>
          <p:nvPr/>
        </p:nvSpPr>
        <p:spPr>
          <a:xfrm>
            <a:off x="428625" y="7924422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Место проведения: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село Введенское, д. 156А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F64E2-3A3D-C066-2A5C-77D1B39644E0}"/>
              </a:ext>
            </a:extLst>
          </p:cNvPr>
          <p:cNvSpPr txBox="1"/>
          <p:nvPr/>
        </p:nvSpPr>
        <p:spPr>
          <a:xfrm>
            <a:off x="8059435" y="8201421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7A75B3-F997-3AA7-2EA1-D5ED29B61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78" y="6624709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9D3949-E04C-A4DF-D181-9F622BA4B9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45" y="7676823"/>
            <a:ext cx="1119072" cy="11356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884991-D20C-9167-4FB1-38AA59AFC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487" y="7278920"/>
            <a:ext cx="984431" cy="7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6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40F61-CF4B-005F-D983-F9DAD488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0E47D5-9212-A4D4-7BE6-7C8634E95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20C9B-EDB3-080D-DE47-68C66E602623}"/>
              </a:ext>
            </a:extLst>
          </p:cNvPr>
          <p:cNvSpPr txBox="1"/>
          <p:nvPr/>
        </p:nvSpPr>
        <p:spPr>
          <a:xfrm>
            <a:off x="486499" y="1399528"/>
            <a:ext cx="78229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16 СЕНТЯБРЯ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0FF35-49E2-4EAE-03B6-7F7FECAB9EB6}"/>
              </a:ext>
            </a:extLst>
          </p:cNvPr>
          <p:cNvSpPr txBox="1"/>
          <p:nvPr/>
        </p:nvSpPr>
        <p:spPr>
          <a:xfrm>
            <a:off x="614363" y="2969188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4C9CA-F1B6-47CD-CD6F-4013748CE411}"/>
              </a:ext>
            </a:extLst>
          </p:cNvPr>
          <p:cNvSpPr txBox="1"/>
          <p:nvPr/>
        </p:nvSpPr>
        <p:spPr>
          <a:xfrm>
            <a:off x="614363" y="4371975"/>
            <a:ext cx="54377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eorgE "/>
              </a:rPr>
              <a:t>ИГРОВАЯ ПРОГРАММА</a:t>
            </a:r>
          </a:p>
          <a:p>
            <a:r>
              <a:rPr lang="ru-RU" sz="4000" dirty="0">
                <a:solidFill>
                  <a:schemeClr val="bg1"/>
                </a:solidFill>
                <a:latin typeface="GeorgE "/>
              </a:rPr>
              <a:t>ДЛЯ ДЕТЕЙ</a:t>
            </a:r>
          </a:p>
          <a:p>
            <a:r>
              <a:rPr lang="ru-RU" sz="4000" dirty="0">
                <a:solidFill>
                  <a:schemeClr val="bg1"/>
                </a:solidFill>
                <a:latin typeface="GeorgE "/>
              </a:rPr>
              <a:t>«ЭТИКЕТ И МЫ»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52D70-68CC-3484-AB80-5C4E1DA2B431}"/>
              </a:ext>
            </a:extLst>
          </p:cNvPr>
          <p:cNvSpPr txBox="1"/>
          <p:nvPr/>
        </p:nvSpPr>
        <p:spPr>
          <a:xfrm>
            <a:off x="614363" y="7713754"/>
            <a:ext cx="2917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село Введенское, д. 156А</a:t>
            </a:r>
          </a:p>
          <a:p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C7192-5DCB-D700-25C9-A70BBA955539}"/>
              </a:ext>
            </a:extLst>
          </p:cNvPr>
          <p:cNvSpPr txBox="1"/>
          <p:nvPr/>
        </p:nvSpPr>
        <p:spPr>
          <a:xfrm>
            <a:off x="8170863" y="7987518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B26FC4-03B8-FB82-0CD9-A95A7734A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463" y="5358729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3BF9B0-370E-4F10-40A3-C085BBAAA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47" y="7419672"/>
            <a:ext cx="1119072" cy="11356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569737-9F15-682F-E351-E6E3E0FB0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596" y="7038639"/>
            <a:ext cx="98763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D6EDDE-D6BB-DFA8-0815-F8D0AD56F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A9014A-50A6-F0F6-4C6B-31F2405F8FD1}"/>
              </a:ext>
            </a:extLst>
          </p:cNvPr>
          <p:cNvSpPr/>
          <p:nvPr/>
        </p:nvSpPr>
        <p:spPr>
          <a:xfrm>
            <a:off x="-1254234" y="1097183"/>
            <a:ext cx="13308227" cy="6586151"/>
          </a:xfrm>
          <a:prstGeom prst="rect">
            <a:avLst/>
          </a:prstGeom>
          <a:solidFill>
            <a:srgbClr val="BEE3EE"/>
          </a:solidFill>
          <a:ln>
            <a:solidFill>
              <a:srgbClr val="DCF4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05F46-9C81-D3FA-1F01-A0695032409F}"/>
              </a:ext>
            </a:extLst>
          </p:cNvPr>
          <p:cNvSpPr txBox="1"/>
          <p:nvPr/>
        </p:nvSpPr>
        <p:spPr>
          <a:xfrm>
            <a:off x="2631052" y="1864375"/>
            <a:ext cx="79003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b="1">
                <a:solidFill>
                  <a:srgbClr val="990000"/>
                </a:solidFill>
                <a:latin typeface="GeorgE "/>
              </a:rPr>
              <a:t>25 </a:t>
            </a:r>
            <a:r>
              <a:rPr lang="ru-RU" sz="8000" b="1" dirty="0">
                <a:solidFill>
                  <a:srgbClr val="990000"/>
                </a:solidFill>
                <a:latin typeface="GeorgE "/>
              </a:rPr>
              <a:t>АПРЕЛЯ</a:t>
            </a:r>
            <a:r>
              <a:rPr lang="en-US" sz="8000" b="1" dirty="0">
                <a:solidFill>
                  <a:srgbClr val="990000"/>
                </a:solidFill>
                <a:latin typeface="GeorgE "/>
              </a:rPr>
              <a:t> </a:t>
            </a:r>
            <a:endParaRPr lang="ru-RU" sz="8000" b="1" dirty="0">
              <a:solidFill>
                <a:srgbClr val="990000"/>
              </a:solidFill>
              <a:latin typeface="GeorgE 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1D949-E2BE-74D3-B287-AB4F0CEF5A08}"/>
              </a:ext>
            </a:extLst>
          </p:cNvPr>
          <p:cNvSpPr txBox="1"/>
          <p:nvPr/>
        </p:nvSpPr>
        <p:spPr>
          <a:xfrm>
            <a:off x="-448818" y="4715022"/>
            <a:ext cx="11697393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2060"/>
                </a:solidFill>
                <a:latin typeface="GeorgE "/>
              </a:rPr>
              <a:t>VI </a:t>
            </a:r>
            <a:r>
              <a:rPr lang="ru-RU" sz="4000" b="1" dirty="0">
                <a:solidFill>
                  <a:srgbClr val="002060"/>
                </a:solidFill>
                <a:latin typeface="GeorgE "/>
              </a:rPr>
              <a:t>ОКРУЖНОЙ ОТКРЫТЫЙ</a:t>
            </a:r>
          </a:p>
          <a:p>
            <a:pPr lvl="0" algn="ctr">
              <a:defRPr/>
            </a:pPr>
            <a:r>
              <a:rPr lang="ru-RU" sz="4000" b="1" dirty="0">
                <a:solidFill>
                  <a:srgbClr val="002060"/>
                </a:solidFill>
                <a:latin typeface="GeorgE "/>
              </a:rPr>
              <a:t>ФЕСТИВАЛЬ-КОНКУРС </a:t>
            </a:r>
          </a:p>
          <a:p>
            <a:pPr lvl="0" algn="ctr">
              <a:defRPr/>
            </a:pPr>
            <a:r>
              <a:rPr lang="ru-RU" sz="5400" b="1" dirty="0">
                <a:solidFill>
                  <a:srgbClr val="990000"/>
                </a:solidFill>
                <a:latin typeface="GeorgE "/>
              </a:rPr>
              <a:t>«От дуэта до квартета»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2B9EA-2062-EC99-33C7-E2295C9707E6}"/>
              </a:ext>
            </a:extLst>
          </p:cNvPr>
          <p:cNvSpPr txBox="1"/>
          <p:nvPr/>
        </p:nvSpPr>
        <p:spPr>
          <a:xfrm>
            <a:off x="4007035" y="3282262"/>
            <a:ext cx="29586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GeorgE "/>
              </a:rPr>
              <a:t>10:00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10C8EFD-2773-062F-F46E-D7079297F63C}"/>
              </a:ext>
            </a:extLst>
          </p:cNvPr>
          <p:cNvSpPr/>
          <p:nvPr/>
        </p:nvSpPr>
        <p:spPr>
          <a:xfrm>
            <a:off x="118120" y="1320678"/>
            <a:ext cx="1645958" cy="1417887"/>
          </a:xfrm>
          <a:prstGeom prst="ellipse">
            <a:avLst/>
          </a:prstGeom>
          <a:solidFill>
            <a:srgbClr val="BEE3EE"/>
          </a:solidFill>
          <a:ln>
            <a:solidFill>
              <a:srgbClr val="BEE3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277194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E5230-053F-34F8-95C5-A11504B3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DA24C8-FB4D-D173-FFAC-B25FE7E1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"/>
            <a:ext cx="10799763" cy="1079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50D98-DE7E-70A7-62E1-1F59F2F2BE5B}"/>
              </a:ext>
            </a:extLst>
          </p:cNvPr>
          <p:cNvSpPr txBox="1"/>
          <p:nvPr/>
        </p:nvSpPr>
        <p:spPr>
          <a:xfrm>
            <a:off x="428625" y="1410089"/>
            <a:ext cx="7803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18 СЕНТЯБРЯ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0E941-7364-5EFC-E413-F8218CA564A6}"/>
              </a:ext>
            </a:extLst>
          </p:cNvPr>
          <p:cNvSpPr txBox="1"/>
          <p:nvPr/>
        </p:nvSpPr>
        <p:spPr>
          <a:xfrm>
            <a:off x="428625" y="3236041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14:00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B72F3-CBC5-FE01-0AE9-72838E86D9A1}"/>
              </a:ext>
            </a:extLst>
          </p:cNvPr>
          <p:cNvSpPr txBox="1"/>
          <p:nvPr/>
        </p:nvSpPr>
        <p:spPr>
          <a:xfrm>
            <a:off x="428625" y="4600330"/>
            <a:ext cx="47900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РАЗВЛЕКАТЕЛЬНАЯ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ПРОГРАММА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«САМОВАР КИПИТ»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AB0A0-7CD0-86A2-1631-B22A046C59BF}"/>
              </a:ext>
            </a:extLst>
          </p:cNvPr>
          <p:cNvSpPr txBox="1"/>
          <p:nvPr/>
        </p:nvSpPr>
        <p:spPr>
          <a:xfrm>
            <a:off x="428625" y="7961389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pPr lvl="0">
              <a:defRPr/>
            </a:pPr>
            <a:r>
              <a:rPr lang="ru-RU" dirty="0">
                <a:solidFill>
                  <a:prstClr val="white"/>
                </a:solidFill>
                <a:latin typeface="GeorgE "/>
              </a:rPr>
              <a:t>село Введенское, д. 156А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8CF5C2-E78D-EAA1-C002-922424458868}"/>
              </a:ext>
            </a:extLst>
          </p:cNvPr>
          <p:cNvSpPr txBox="1"/>
          <p:nvPr/>
        </p:nvSpPr>
        <p:spPr>
          <a:xfrm>
            <a:off x="7918694" y="8159903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242C61-FC67-78CC-A57D-5A4257E38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981" y="6312192"/>
            <a:ext cx="735927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E17D12-25DD-1C82-703D-7A1B9E3C8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44" y="7393543"/>
            <a:ext cx="1119072" cy="11356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E5725-9AFC-38B9-891E-54FC60670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853" y="4746638"/>
            <a:ext cx="984431" cy="764512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1974CA5D-0F52-677E-79BC-7A15E4C693EA}"/>
              </a:ext>
            </a:extLst>
          </p:cNvPr>
          <p:cNvSpPr/>
          <p:nvPr/>
        </p:nvSpPr>
        <p:spPr>
          <a:xfrm>
            <a:off x="7918693" y="6806372"/>
            <a:ext cx="2014537" cy="11743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55+</a:t>
            </a:r>
          </a:p>
        </p:txBody>
      </p:sp>
    </p:spTree>
    <p:extLst>
      <p:ext uri="{BB962C8B-B14F-4D97-AF65-F5344CB8AC3E}">
        <p14:creationId xmlns:p14="http://schemas.microsoft.com/office/powerpoint/2010/main" val="283455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943B3-7B24-51E1-2F7D-9395AC380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F49A81-58DE-5BBE-71D9-82B95E58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00DA7-E4FA-82B9-F16D-1FACBF45B989}"/>
              </a:ext>
            </a:extLst>
          </p:cNvPr>
          <p:cNvSpPr txBox="1"/>
          <p:nvPr/>
        </p:nvSpPr>
        <p:spPr>
          <a:xfrm>
            <a:off x="486499" y="1399528"/>
            <a:ext cx="78229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19 СЕНТЯБРЯ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1C2C7-477B-4611-ACAE-571EDDA4E6AB}"/>
              </a:ext>
            </a:extLst>
          </p:cNvPr>
          <p:cNvSpPr txBox="1"/>
          <p:nvPr/>
        </p:nvSpPr>
        <p:spPr>
          <a:xfrm>
            <a:off x="503114" y="3269847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C4645-A55F-BA31-08FD-6215011A35FC}"/>
              </a:ext>
            </a:extLst>
          </p:cNvPr>
          <p:cNvSpPr txBox="1"/>
          <p:nvPr/>
        </p:nvSpPr>
        <p:spPr>
          <a:xfrm>
            <a:off x="503114" y="4889247"/>
            <a:ext cx="6058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МЕРОПРИЯТИЕ ИЗ ЦИКЛА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«МОЯ РОДИНА»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EDE75-7E6E-F248-039E-A52C84FCD7E8}"/>
              </a:ext>
            </a:extLst>
          </p:cNvPr>
          <p:cNvSpPr txBox="1"/>
          <p:nvPr/>
        </p:nvSpPr>
        <p:spPr>
          <a:xfrm>
            <a:off x="614363" y="7922001"/>
            <a:ext cx="2917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село Введенское, д. 156А</a:t>
            </a:r>
          </a:p>
          <a:p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2136CF-76CF-7F3E-49B6-82C4163E1447}"/>
              </a:ext>
            </a:extLst>
          </p:cNvPr>
          <p:cNvSpPr txBox="1"/>
          <p:nvPr/>
        </p:nvSpPr>
        <p:spPr>
          <a:xfrm>
            <a:off x="7926730" y="8120515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17E819-D55B-60B1-8AD4-8E9793FAB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308" y="5539316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9BF9BFE-DA5B-4164-6361-88AAC1968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02" y="7354155"/>
            <a:ext cx="1119072" cy="11356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E00588-1F12-3D44-E321-863E7269B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179" y="7159935"/>
            <a:ext cx="98763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2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1F7E3-BF6C-11A3-2957-6B8B064BE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B1FB21-EE7C-1E9A-8FBA-0928DD518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313A98-0FC7-E261-4AB0-500D22468130}"/>
              </a:ext>
            </a:extLst>
          </p:cNvPr>
          <p:cNvSpPr txBox="1"/>
          <p:nvPr/>
        </p:nvSpPr>
        <p:spPr>
          <a:xfrm>
            <a:off x="486499" y="1399528"/>
            <a:ext cx="7803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12 СЕНТЯБРЯ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3E409-6DA8-CA06-D1A8-603A9B08B689}"/>
              </a:ext>
            </a:extLst>
          </p:cNvPr>
          <p:cNvSpPr txBox="1"/>
          <p:nvPr/>
        </p:nvSpPr>
        <p:spPr>
          <a:xfrm>
            <a:off x="614363" y="2969188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17:00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8259C-A3EB-BE1B-8948-BA198624DD86}"/>
              </a:ext>
            </a:extLst>
          </p:cNvPr>
          <p:cNvSpPr txBox="1"/>
          <p:nvPr/>
        </p:nvSpPr>
        <p:spPr>
          <a:xfrm>
            <a:off x="486499" y="4529985"/>
            <a:ext cx="7861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eorgE "/>
              </a:rPr>
              <a:t>РАЗВЛЕКАТЕЛЬНАЯ ПРОГРАММА </a:t>
            </a:r>
          </a:p>
          <a:p>
            <a:r>
              <a:rPr lang="ru-RU" sz="4000" dirty="0">
                <a:solidFill>
                  <a:schemeClr val="bg1"/>
                </a:solidFill>
                <a:latin typeface="GeorgE "/>
              </a:rPr>
              <a:t>ДЛЯ ДЕТЕЙ</a:t>
            </a:r>
          </a:p>
          <a:p>
            <a:r>
              <a:rPr lang="ru-RU" sz="4000" dirty="0">
                <a:solidFill>
                  <a:schemeClr val="bg1"/>
                </a:solidFill>
                <a:latin typeface="GeorgE "/>
              </a:rPr>
              <a:t>«ПРАЗДНИК ДВОРА»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C7B94-1551-0E7A-BB83-EBDB5684BE92}"/>
              </a:ext>
            </a:extLst>
          </p:cNvPr>
          <p:cNvSpPr txBox="1"/>
          <p:nvPr/>
        </p:nvSpPr>
        <p:spPr>
          <a:xfrm>
            <a:off x="614363" y="7707179"/>
            <a:ext cx="2234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GeorgE "/>
              </a:rPr>
              <a:t>д. Сальково,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GeorgE "/>
              </a:rPr>
              <a:t>площадка у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пруда</a:t>
            </a:r>
          </a:p>
          <a:p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DD215-6E93-14E1-2FED-1EA1C9975366}"/>
              </a:ext>
            </a:extLst>
          </p:cNvPr>
          <p:cNvSpPr txBox="1"/>
          <p:nvPr/>
        </p:nvSpPr>
        <p:spPr>
          <a:xfrm>
            <a:off x="8020984" y="7912178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3E5EDC-8586-2E9D-D54D-A05F4CE7F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35" y="5487278"/>
            <a:ext cx="722110" cy="7198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205F71-98D9-6B16-8AD0-3B524777C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75" y="7139333"/>
            <a:ext cx="1119072" cy="11356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F90AB2-FDDE-0251-9ED3-DE292A8B6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2789" y="7326146"/>
            <a:ext cx="987638" cy="762066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B05DD442-1FE6-415B-8D6F-EEF75A60AC48}"/>
              </a:ext>
            </a:extLst>
          </p:cNvPr>
          <p:cNvSpPr/>
          <p:nvPr/>
        </p:nvSpPr>
        <p:spPr>
          <a:xfrm>
            <a:off x="7874753" y="6745357"/>
            <a:ext cx="1940849" cy="8904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4+</a:t>
            </a:r>
          </a:p>
        </p:txBody>
      </p:sp>
    </p:spTree>
    <p:extLst>
      <p:ext uri="{BB962C8B-B14F-4D97-AF65-F5344CB8AC3E}">
        <p14:creationId xmlns:p14="http://schemas.microsoft.com/office/powerpoint/2010/main" val="2410124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28205-B7D0-A37C-0369-14FAC7D82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0EB41E-37B4-4B23-AE01-38CDC433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369D8-E36A-72D0-A4B5-7574917A862F}"/>
              </a:ext>
            </a:extLst>
          </p:cNvPr>
          <p:cNvSpPr txBox="1"/>
          <p:nvPr/>
        </p:nvSpPr>
        <p:spPr>
          <a:xfrm>
            <a:off x="486499" y="1399528"/>
            <a:ext cx="825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30 СЕНТЯБРЯ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AAA84-4008-7B47-E78B-49F7731D59EF}"/>
              </a:ext>
            </a:extLst>
          </p:cNvPr>
          <p:cNvSpPr txBox="1"/>
          <p:nvPr/>
        </p:nvSpPr>
        <p:spPr>
          <a:xfrm>
            <a:off x="503114" y="3269847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43E28-2899-344C-63CE-130EB75B195A}"/>
              </a:ext>
            </a:extLst>
          </p:cNvPr>
          <p:cNvSpPr txBox="1"/>
          <p:nvPr/>
        </p:nvSpPr>
        <p:spPr>
          <a:xfrm>
            <a:off x="503114" y="4889247"/>
            <a:ext cx="60580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МЕРОПРИЯТИЕ ИЗ ЦИКЛА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«МОЯ РОДИНА»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507BF-BA2D-A25A-3D8A-A445687A8217}"/>
              </a:ext>
            </a:extLst>
          </p:cNvPr>
          <p:cNvSpPr txBox="1"/>
          <p:nvPr/>
        </p:nvSpPr>
        <p:spPr>
          <a:xfrm>
            <a:off x="614363" y="7922001"/>
            <a:ext cx="2917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село Введенское, д. 156А</a:t>
            </a:r>
          </a:p>
          <a:p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84033-F412-054C-4375-A1D59A2744D9}"/>
              </a:ext>
            </a:extLst>
          </p:cNvPr>
          <p:cNvSpPr txBox="1"/>
          <p:nvPr/>
        </p:nvSpPr>
        <p:spPr>
          <a:xfrm>
            <a:off x="7926730" y="8120515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9F2E05-F0D8-6029-7F9B-0F45D88F2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308" y="5539316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16996C5-9410-90C6-034D-2AB34F622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02" y="7354155"/>
            <a:ext cx="1119072" cy="11356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524486-771B-D8E4-1A94-CE6E1D7CC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179" y="7159935"/>
            <a:ext cx="98763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01F9E-19F3-9A8D-7D09-BC0147B6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26A0A0-9B4C-92C1-EDCA-E42039CC6E26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EED9D-38B5-211D-66C9-CCAABE7DEE24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9C2B7-1073-F119-68B2-533814731B02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B5E33-22FA-7783-4F5F-B6D3C1514960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4CD00-3CA8-7BFE-7C31-C45BD4D8C332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0DFCEF-2894-D854-DC9C-D5F93D6F0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BA519FC-F462-EAE1-7165-711E2CD39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15CD5F-CDA4-AD77-BCCC-CC284524D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76CB09-8BDD-1B37-BE54-C2A40593C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23878B-E88B-E6B1-AE40-59A3242AFB98}"/>
              </a:ext>
            </a:extLst>
          </p:cNvPr>
          <p:cNvSpPr txBox="1"/>
          <p:nvPr/>
        </p:nvSpPr>
        <p:spPr>
          <a:xfrm>
            <a:off x="2254105" y="1528071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13 ФЕВРАЛЯ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CA3553-B7C2-81A7-591A-229B97FEAFC0}"/>
              </a:ext>
            </a:extLst>
          </p:cNvPr>
          <p:cNvSpPr txBox="1"/>
          <p:nvPr/>
        </p:nvSpPr>
        <p:spPr>
          <a:xfrm>
            <a:off x="4201474" y="2995799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13:00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E14957-64BB-48A2-83F1-2E1EA32ECCD2}"/>
              </a:ext>
            </a:extLst>
          </p:cNvPr>
          <p:cNvSpPr txBox="1"/>
          <p:nvPr/>
        </p:nvSpPr>
        <p:spPr>
          <a:xfrm>
            <a:off x="-2335427" y="3907777"/>
            <a:ext cx="1334084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«ПОКЛОНИМСЯ, ВЕЛИКИМ ТЕМ ГОДАМ»</a:t>
            </a:r>
          </a:p>
          <a:p>
            <a:pPr lvl="0" algn="ctr">
              <a:defRPr/>
            </a:pPr>
            <a:r>
              <a:rPr lang="ru-RU" sz="6000" b="1" u="sng" dirty="0">
                <a:solidFill>
                  <a:prstClr val="white"/>
                </a:solidFill>
                <a:latin typeface="GeorgE "/>
              </a:rPr>
              <a:t>УРОК МУЖЕСТВА</a:t>
            </a:r>
          </a:p>
          <a:p>
            <a:pPr lvl="0" algn="ctr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«СЛАВА ПОГИБШИМ И </a:t>
            </a:r>
          </a:p>
          <a:p>
            <a:pPr lvl="0" algn="ctr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СЛАВА ЖИВЫМ»</a:t>
            </a:r>
          </a:p>
          <a:p>
            <a:pPr lvl="0" algn="ctr">
              <a:defRPr/>
            </a:pPr>
            <a:r>
              <a:rPr lang="ru-RU" sz="2400" b="1" dirty="0">
                <a:solidFill>
                  <a:prstClr val="white"/>
                </a:solidFill>
                <a:latin typeface="GeorgE "/>
              </a:rPr>
              <a:t>День памяти о россиянах, </a:t>
            </a:r>
          </a:p>
          <a:p>
            <a:pPr lvl="0" algn="ctr">
              <a:defRPr/>
            </a:pPr>
            <a:r>
              <a:rPr lang="ru-RU" sz="2400" b="1" dirty="0">
                <a:solidFill>
                  <a:prstClr val="white"/>
                </a:solidFill>
                <a:latin typeface="GeorgE "/>
              </a:rPr>
              <a:t>исполнявших служебный долг за пределами Отечества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A2E54B-F71B-65E1-3DD6-23D64B855887}"/>
              </a:ext>
            </a:extLst>
          </p:cNvPr>
          <p:cNvSpPr txBox="1"/>
          <p:nvPr/>
        </p:nvSpPr>
        <p:spPr>
          <a:xfrm>
            <a:off x="937304" y="8465079"/>
            <a:ext cx="628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0E4D06D-384D-8A49-502E-324811CFA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11" y="8042126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16F9B8-7502-C990-2007-056F66994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3B29C24-2BA7-118F-C836-A5EBBFFB1187}"/>
              </a:ext>
            </a:extLst>
          </p:cNvPr>
          <p:cNvSpPr txBox="1"/>
          <p:nvPr/>
        </p:nvSpPr>
        <p:spPr>
          <a:xfrm>
            <a:off x="8671918" y="7948253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7+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01B2AD-30D0-0AE1-B2A9-EB0F1AADE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96" y="7713754"/>
            <a:ext cx="3715989" cy="20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68ED7-3094-26DD-639A-A00B466D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E11B08-7863-3F95-CD8B-8F63719192BB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F6CA1-AF07-9F81-2437-D7793232033A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BC9753-A721-9DCE-C1B7-19DA281FEBC0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9C3E0-4E9F-7442-8710-33DFA718ADAC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CA74B-1A97-FC05-70F7-70A574F43928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83B195-C026-5128-5B06-62DCC2CFF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39F803-5210-3781-5A47-E5EBD866E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6B9FC7-87ED-7D1A-5C2B-838295DAC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66318-F34C-F791-A037-975B79015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6C6057-6779-9E8D-332C-ACCAAC8673B3}"/>
              </a:ext>
            </a:extLst>
          </p:cNvPr>
          <p:cNvSpPr txBox="1"/>
          <p:nvPr/>
        </p:nvSpPr>
        <p:spPr>
          <a:xfrm>
            <a:off x="421822" y="4648059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 6 ФЕВРАЛЯ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B3B0A3-EDBD-EB5F-E667-4233EF82FF84}"/>
              </a:ext>
            </a:extLst>
          </p:cNvPr>
          <p:cNvSpPr txBox="1"/>
          <p:nvPr/>
        </p:nvSpPr>
        <p:spPr>
          <a:xfrm>
            <a:off x="7854497" y="4968335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7878B-C682-0D93-BBBE-0FB7E4EA229D}"/>
              </a:ext>
            </a:extLst>
          </p:cNvPr>
          <p:cNvSpPr txBox="1"/>
          <p:nvPr/>
        </p:nvSpPr>
        <p:spPr>
          <a:xfrm>
            <a:off x="745415" y="5970194"/>
            <a:ext cx="1112043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РАЗВЛЕКАТЕЛЬНАЯ 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ПРОГРАММА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«ЗИМНИЕ ЗАБАВЫ»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6F5E6E-5931-83E1-5D21-FB4FFEA43C11}"/>
              </a:ext>
            </a:extLst>
          </p:cNvPr>
          <p:cNvSpPr txBox="1"/>
          <p:nvPr/>
        </p:nvSpPr>
        <p:spPr>
          <a:xfrm>
            <a:off x="614363" y="8287573"/>
            <a:ext cx="6286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д. Марьино, возле памятника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героям Великой Отечественной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войны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654185-8194-A755-E575-868240635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51" y="8189503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B2E736-97A1-74B3-5B90-46783D3C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E1019DA-C2FB-9C50-D9C2-987E9F5D9871}"/>
              </a:ext>
            </a:extLst>
          </p:cNvPr>
          <p:cNvSpPr txBox="1"/>
          <p:nvPr/>
        </p:nvSpPr>
        <p:spPr>
          <a:xfrm>
            <a:off x="8780496" y="7943110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3+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B361FA-3122-3558-F283-DF82957E0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94" y="7713754"/>
            <a:ext cx="3715989" cy="20477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DEF04-0BD1-7D5B-179A-1B85999C3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307"/>
            <a:ext cx="10799763" cy="3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B8217-FFFA-5A59-05D9-92FB0AFFB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BDA7A-F533-02CD-16F2-2D8F51035F58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5533A-3C4A-3739-D1F7-D97CB8C03116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812A7-88CA-F354-079E-763D9EFD0657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1353A-032E-C0AB-5061-F0AD39A0AB6B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CF90B-4954-EEEE-F70E-3B5CEB3CA52B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3C3C15-E37A-35B4-A7C5-7011B42A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C8B39A5-C548-511A-883F-F2203ED16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1F9E4E-2CDF-C3E0-B42B-571F2C589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CA6CEC-EBA4-591F-5511-3A55D067F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95773E-63E9-D0A5-98D3-991E36D35209}"/>
              </a:ext>
            </a:extLst>
          </p:cNvPr>
          <p:cNvSpPr txBox="1"/>
          <p:nvPr/>
        </p:nvSpPr>
        <p:spPr>
          <a:xfrm>
            <a:off x="222162" y="4673931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 7 ФЕВРАЛЯ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5CF900-BFB1-BD25-DF68-6CACEAF5357A}"/>
              </a:ext>
            </a:extLst>
          </p:cNvPr>
          <p:cNvSpPr txBox="1"/>
          <p:nvPr/>
        </p:nvSpPr>
        <p:spPr>
          <a:xfrm>
            <a:off x="7854497" y="4968335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4B4A70-186C-8D18-82DD-CF640841A84B}"/>
              </a:ext>
            </a:extLst>
          </p:cNvPr>
          <p:cNvSpPr txBox="1"/>
          <p:nvPr/>
        </p:nvSpPr>
        <p:spPr>
          <a:xfrm>
            <a:off x="594158" y="5949186"/>
            <a:ext cx="1112043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РАЗВЛЕКАТЕЛЬНАЯ 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ПРОГРАММА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«ЗИМНИЕ ЗАБАВЫ»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F0ADB-A9D9-BD10-381C-10858C2A19D4}"/>
              </a:ext>
            </a:extLst>
          </p:cNvPr>
          <p:cNvSpPr txBox="1"/>
          <p:nvPr/>
        </p:nvSpPr>
        <p:spPr>
          <a:xfrm>
            <a:off x="614363" y="8287573"/>
            <a:ext cx="6286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</a:t>
            </a:r>
          </a:p>
          <a:p>
            <a:r>
              <a:rPr lang="ru-RU" dirty="0" err="1">
                <a:solidFill>
                  <a:schemeClr val="bg1"/>
                </a:solidFill>
                <a:latin typeface="GeorgE "/>
              </a:rPr>
              <a:t>мкр</a:t>
            </a:r>
            <a:r>
              <a:rPr lang="ru-RU" dirty="0">
                <a:solidFill>
                  <a:schemeClr val="bg1"/>
                </a:solidFill>
                <a:latin typeface="GeorgE "/>
              </a:rPr>
              <a:t>-н Введенское, 1б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569E5-BCFD-778E-E1D9-414D071D1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89" y="8171274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25C47F6-BEC6-2150-410F-F09D797EF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E9DEE3-0EAE-2576-2924-520DEA1115A0}"/>
              </a:ext>
            </a:extLst>
          </p:cNvPr>
          <p:cNvSpPr txBox="1"/>
          <p:nvPr/>
        </p:nvSpPr>
        <p:spPr>
          <a:xfrm>
            <a:off x="9158964" y="7849526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3+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E0C35-005F-A288-85C7-D540F6A00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3" y="7592689"/>
            <a:ext cx="3715989" cy="20477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835CC6-EFEF-133F-615C-479C8D975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307"/>
            <a:ext cx="10799763" cy="3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6F6AF-56EE-1F1E-23E6-7AAD72616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4F4AFF-AAAD-4F26-7B12-B7A15F152F68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9A879-49DB-95CB-3791-4925BE1A8F02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C8688-0ED1-09AA-2187-58F02F6B9B85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4D3B7-F140-19B6-DAF5-D0E4CCBC93FD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668F5-8455-74BF-FFC0-FB9B40D9BC9C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B3B9FB-57FF-A6E9-F563-0715B8F8A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01E1D1-BE08-01D4-2292-1BE4AA4BD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389DD5-3EFA-5E45-9A4B-34F3878BA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7AFDE7-C098-F565-6F45-0349BB9BB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B0DA75-CF46-E4CB-7DCC-2D96E26BB064}"/>
              </a:ext>
            </a:extLst>
          </p:cNvPr>
          <p:cNvSpPr txBox="1"/>
          <p:nvPr/>
        </p:nvSpPr>
        <p:spPr>
          <a:xfrm>
            <a:off x="222162" y="4673931"/>
            <a:ext cx="8365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 20 ФЕВРАЛЯ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C73A84-1307-A971-71DC-D43DB1A41E49}"/>
              </a:ext>
            </a:extLst>
          </p:cNvPr>
          <p:cNvSpPr txBox="1"/>
          <p:nvPr/>
        </p:nvSpPr>
        <p:spPr>
          <a:xfrm>
            <a:off x="8249420" y="4879843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53FA80-0DAA-CE8F-95C1-3D7183554344}"/>
              </a:ext>
            </a:extLst>
          </p:cNvPr>
          <p:cNvSpPr txBox="1"/>
          <p:nvPr/>
        </p:nvSpPr>
        <p:spPr>
          <a:xfrm>
            <a:off x="594158" y="5949186"/>
            <a:ext cx="1112043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РАЗВЛЕКАТЕЛЬНАЯ 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ПРОГРАММА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«ЗИМНИЕ ЗАБАВЫ»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9CBA46-CBCB-1095-0FFA-F3C31736ECCD}"/>
              </a:ext>
            </a:extLst>
          </p:cNvPr>
          <p:cNvSpPr txBox="1"/>
          <p:nvPr/>
        </p:nvSpPr>
        <p:spPr>
          <a:xfrm>
            <a:off x="699021" y="8459603"/>
            <a:ext cx="628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87161F4-1E3E-99C8-EB06-ED795D0DA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40" y="8181482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86C95E6-86D3-93E3-B3BB-2FA1BF5DA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1A934F4-D8BA-F802-8F45-3E8768D07852}"/>
              </a:ext>
            </a:extLst>
          </p:cNvPr>
          <p:cNvSpPr txBox="1"/>
          <p:nvPr/>
        </p:nvSpPr>
        <p:spPr>
          <a:xfrm>
            <a:off x="9171991" y="7849526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3+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4103C6-D91D-8527-C984-2EDF15EF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23" y="7639972"/>
            <a:ext cx="3715989" cy="20477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E38D28-1DC7-1F3C-4F31-76C2C70D7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307"/>
            <a:ext cx="10799763" cy="3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4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AD986-07CB-00D1-5963-188A53529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7E9149-847E-491C-B7A3-D66C5F17ADFE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8A68B-AD40-4942-DC22-B8E8A817206D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D09C1-A8E9-735B-E9BF-571239F4A516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59C33-5137-0035-F362-541455BBFAEA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C43DF-C442-0707-0A72-36C6090CA539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99B820-E901-6E0C-83F9-154AB4FA1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CCF0DB-D95B-3647-F5C3-6E0C78405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78441F-0CCA-8A55-13B0-FF34B18DC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91DF7C-19DA-FB43-95B3-66A97A514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C5F54F-47A2-EE99-E0AD-1187A3505A6B}"/>
              </a:ext>
            </a:extLst>
          </p:cNvPr>
          <p:cNvSpPr txBox="1"/>
          <p:nvPr/>
        </p:nvSpPr>
        <p:spPr>
          <a:xfrm>
            <a:off x="642672" y="3860811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6 ФЕВРАЛЯ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B519DC-D92F-EDB8-7EA6-B5A9EB4A7119}"/>
              </a:ext>
            </a:extLst>
          </p:cNvPr>
          <p:cNvSpPr txBox="1"/>
          <p:nvPr/>
        </p:nvSpPr>
        <p:spPr>
          <a:xfrm>
            <a:off x="7702843" y="4098737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6FB12-B217-2C4B-C8A3-26B4CAD86C19}"/>
              </a:ext>
            </a:extLst>
          </p:cNvPr>
          <p:cNvSpPr txBox="1"/>
          <p:nvPr/>
        </p:nvSpPr>
        <p:spPr>
          <a:xfrm>
            <a:off x="694278" y="5284409"/>
            <a:ext cx="1112043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ДЕТСКАЯ НОВОГОДНЯЯ ПРОГРАММА 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«ЗДРАВСТВУЙ, 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НОВЫЙ ГОД!»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3C16C0-C398-4EFD-8694-21411F13E47A}"/>
              </a:ext>
            </a:extLst>
          </p:cNvPr>
          <p:cNvSpPr txBox="1"/>
          <p:nvPr/>
        </p:nvSpPr>
        <p:spPr>
          <a:xfrm>
            <a:off x="694278" y="8287573"/>
            <a:ext cx="628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0D565FA-12A3-BA20-6DE5-B83FBFBD8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8081899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29E7B1E-E7D4-FAB9-206D-7C701503C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20A299E-51AB-A6EF-FBB9-ED2F7545B648}"/>
              </a:ext>
            </a:extLst>
          </p:cNvPr>
          <p:cNvSpPr txBox="1"/>
          <p:nvPr/>
        </p:nvSpPr>
        <p:spPr>
          <a:xfrm>
            <a:off x="8781949" y="7943915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3+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3A8036-5851-E178-C654-7A49FA8E2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94" y="6637589"/>
            <a:ext cx="3735146" cy="20583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8BEAB0-4420-E32A-F4CB-3D2D09115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70"/>
            <a:ext cx="10799763" cy="2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5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36831-BD47-335E-7CF5-1F4EC321F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8448EF-A120-FE39-0398-70ADE21AADB7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FC2A1-DC2D-9D44-486C-7BF58261A636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0297A-F438-A456-2A8A-711168395080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AAFC5-7420-AC11-E80D-A3DA7579CBC4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A33AC-54BC-6558-4312-0B4848A5A1FC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4E563B-CADD-5CBA-D425-85774EAEA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C09764-9DB9-96EE-D541-441A3C978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2DC8FD-24FD-7CAF-E819-B6E05C3FC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221B92-6AE1-7070-649E-1A038A6C9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657D46-9AC1-6FB5-7665-45720E7CEA3A}"/>
              </a:ext>
            </a:extLst>
          </p:cNvPr>
          <p:cNvSpPr txBox="1"/>
          <p:nvPr/>
        </p:nvSpPr>
        <p:spPr>
          <a:xfrm>
            <a:off x="636911" y="1805694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5 ЯНВАРЯ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1BD512-E2E7-8B8F-1D2D-1C04CB0E617E}"/>
              </a:ext>
            </a:extLst>
          </p:cNvPr>
          <p:cNvSpPr txBox="1"/>
          <p:nvPr/>
        </p:nvSpPr>
        <p:spPr>
          <a:xfrm>
            <a:off x="2383004" y="3443134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14:00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EE021-C801-33B3-332F-B407C735A134}"/>
              </a:ext>
            </a:extLst>
          </p:cNvPr>
          <p:cNvSpPr txBox="1"/>
          <p:nvPr/>
        </p:nvSpPr>
        <p:spPr>
          <a:xfrm>
            <a:off x="640376" y="4815378"/>
            <a:ext cx="1112043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НОВОГОДНИЙ КОНЦЕРТ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«РОМАНСЫ 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И НЕ ТОЛЬКО…»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921851-A72F-AE2B-3D50-40AB99156E97}"/>
              </a:ext>
            </a:extLst>
          </p:cNvPr>
          <p:cNvSpPr txBox="1"/>
          <p:nvPr/>
        </p:nvSpPr>
        <p:spPr>
          <a:xfrm>
            <a:off x="694278" y="8287573"/>
            <a:ext cx="628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село Введенское, д. 156А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8B8831-DB4A-3475-6D60-20FC80C9B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06" y="8096010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A41818D-B5E7-59DE-3003-24DEEB9D3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7180A48-F7B3-E0CC-5441-55FDE44AAAAF}"/>
              </a:ext>
            </a:extLst>
          </p:cNvPr>
          <p:cNvSpPr txBox="1"/>
          <p:nvPr/>
        </p:nvSpPr>
        <p:spPr>
          <a:xfrm>
            <a:off x="8272349" y="7787971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16+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97D0BD-B618-362C-D8F8-6E6A17FBF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3" y="7586854"/>
            <a:ext cx="3715989" cy="20477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B69A20-9AB0-4EF3-5139-D0BEFE7614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46" y="1283872"/>
            <a:ext cx="3735145" cy="58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2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0194B-8335-F79B-3FDF-E936F51C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105EF1-8829-72D0-0039-8796E059C067}"/>
              </a:ext>
            </a:extLst>
          </p:cNvPr>
          <p:cNvSpPr txBox="1"/>
          <p:nvPr/>
        </p:nvSpPr>
        <p:spPr>
          <a:xfrm>
            <a:off x="614363" y="1397341"/>
            <a:ext cx="6248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GeorgE "/>
              </a:rPr>
              <a:t>4 НОЯБРЯ</a:t>
            </a:r>
            <a:r>
              <a:rPr lang="en-US" sz="9600" b="1" dirty="0">
                <a:solidFill>
                  <a:schemeClr val="bg1"/>
                </a:solidFill>
                <a:latin typeface="GeorgE "/>
              </a:rPr>
              <a:t> </a:t>
            </a:r>
            <a:endParaRPr lang="ru-RU" sz="9600" b="1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B6DF2-B8CB-1890-9AA2-11DC12673BF2}"/>
              </a:ext>
            </a:extLst>
          </p:cNvPr>
          <p:cNvSpPr txBox="1"/>
          <p:nvPr/>
        </p:nvSpPr>
        <p:spPr>
          <a:xfrm>
            <a:off x="614363" y="3375354"/>
            <a:ext cx="3757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16:00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7E62D-9427-D637-1F03-F76522EB6133}"/>
              </a:ext>
            </a:extLst>
          </p:cNvPr>
          <p:cNvSpPr txBox="1"/>
          <p:nvPr/>
        </p:nvSpPr>
        <p:spPr>
          <a:xfrm>
            <a:off x="614363" y="5129056"/>
            <a:ext cx="6798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E "/>
                <a:ea typeface="+mn-ea"/>
                <a:cs typeface="+mn-cs"/>
              </a:rPr>
              <a:t>ПРАЗДНИЧНАЯ ПРОГРАММА,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ПОСВЯЩЕННАЯ ДНЮ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НАРОДНОГО ЕДИНСТВА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E 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1242E-7ACA-1CA1-B2BF-985DD8E8EE59}"/>
              </a:ext>
            </a:extLst>
          </p:cNvPr>
          <p:cNvSpPr txBox="1"/>
          <p:nvPr/>
        </p:nvSpPr>
        <p:spPr>
          <a:xfrm>
            <a:off x="512877" y="8188080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г. Звенигород, ул. Чехова, 3</a:t>
            </a:r>
          </a:p>
          <a:p>
            <a:r>
              <a:rPr lang="ru-RU">
                <a:solidFill>
                  <a:schemeClr val="bg1"/>
                </a:solidFill>
                <a:latin typeface="GeorgE "/>
              </a:rPr>
              <a:t>ГОРОДСКОЙ ПАРК </a:t>
            </a:r>
            <a:endParaRPr lang="ru-RU" dirty="0">
              <a:solidFill>
                <a:schemeClr val="bg1"/>
              </a:solidFill>
              <a:latin typeface="GeorgE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CB3A4-58D1-C8DA-3205-0794A9029CF0}"/>
              </a:ext>
            </a:extLst>
          </p:cNvPr>
          <p:cNvSpPr txBox="1"/>
          <p:nvPr/>
        </p:nvSpPr>
        <p:spPr>
          <a:xfrm>
            <a:off x="8272349" y="8511246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Вход свободный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26EF75-6EC4-CFBE-36C7-9B693D8A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686" y="6426367"/>
            <a:ext cx="675481" cy="6733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F86F87B-9C7F-65E0-2B64-BE0F3BB20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7" y="7713754"/>
            <a:ext cx="1119072" cy="1135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6BCCD1-075E-701B-C33F-98E14AC05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107997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8DE89-0E62-66FA-CC99-E22477571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27" y="8281600"/>
            <a:ext cx="984431" cy="764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EC84B8-D345-3A8B-31BE-8D79EF5AA371}"/>
              </a:ext>
            </a:extLst>
          </p:cNvPr>
          <p:cNvSpPr txBox="1"/>
          <p:nvPr/>
        </p:nvSpPr>
        <p:spPr>
          <a:xfrm>
            <a:off x="421822" y="4648059"/>
            <a:ext cx="79003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14C5B"/>
                </a:solidFill>
                <a:latin typeface="GeorgE "/>
              </a:rPr>
              <a:t>24 ЯНВАРЯ</a:t>
            </a:r>
            <a:r>
              <a:rPr lang="en-US" sz="9600" b="1" dirty="0">
                <a:solidFill>
                  <a:srgbClr val="014C5B"/>
                </a:solidFill>
                <a:latin typeface="GeorgE "/>
              </a:rPr>
              <a:t> </a:t>
            </a:r>
            <a:endParaRPr lang="ru-RU" sz="9600" b="1" dirty="0">
              <a:solidFill>
                <a:srgbClr val="014C5B"/>
              </a:solidFill>
              <a:latin typeface="GeorgE 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80B533-E341-04A0-2D67-7C353E1ADBAA}"/>
              </a:ext>
            </a:extLst>
          </p:cNvPr>
          <p:cNvSpPr txBox="1"/>
          <p:nvPr/>
        </p:nvSpPr>
        <p:spPr>
          <a:xfrm>
            <a:off x="7240134" y="4878891"/>
            <a:ext cx="62756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GeorgE "/>
              </a:rPr>
              <a:t>12:00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C3D093-7EEC-E55E-8643-60FDC4819CBC}"/>
              </a:ext>
            </a:extLst>
          </p:cNvPr>
          <p:cNvSpPr txBox="1"/>
          <p:nvPr/>
        </p:nvSpPr>
        <p:spPr>
          <a:xfrm>
            <a:off x="594158" y="5949186"/>
            <a:ext cx="1112043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РАЗВЛЕКАТЕЛЬНАЯ </a:t>
            </a:r>
          </a:p>
          <a:p>
            <a:pPr lvl="0">
              <a:defRPr/>
            </a:pPr>
            <a:r>
              <a:rPr lang="ru-RU" sz="4000" dirty="0">
                <a:solidFill>
                  <a:prstClr val="white"/>
                </a:solidFill>
                <a:latin typeface="GeorgE "/>
              </a:rPr>
              <a:t>ПРОГРАММА</a:t>
            </a:r>
          </a:p>
          <a:p>
            <a:pPr lvl="0">
              <a:defRPr/>
            </a:pPr>
            <a:r>
              <a:rPr lang="ru-RU" sz="5400" b="1" dirty="0">
                <a:solidFill>
                  <a:prstClr val="white"/>
                </a:solidFill>
                <a:latin typeface="GeorgE "/>
              </a:rPr>
              <a:t>«ЗИМНИЕ ЗАБАВЫ»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EE2B98-DB14-CA83-41E5-254470B66D13}"/>
              </a:ext>
            </a:extLst>
          </p:cNvPr>
          <p:cNvSpPr txBox="1"/>
          <p:nvPr/>
        </p:nvSpPr>
        <p:spPr>
          <a:xfrm>
            <a:off x="694278" y="8287573"/>
            <a:ext cx="6286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E "/>
              </a:rPr>
              <a:t>Место проведения: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Звенигород, </a:t>
            </a:r>
            <a:r>
              <a:rPr lang="ru-RU" dirty="0" err="1">
                <a:solidFill>
                  <a:schemeClr val="bg1"/>
                </a:solidFill>
                <a:latin typeface="GeorgE "/>
              </a:rPr>
              <a:t>мкр</a:t>
            </a:r>
            <a:r>
              <a:rPr lang="ru-RU" dirty="0">
                <a:solidFill>
                  <a:schemeClr val="bg1"/>
                </a:solidFill>
                <a:latin typeface="GeorgE "/>
              </a:rPr>
              <a:t>-н Заречье,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дом 4,территория детской </a:t>
            </a:r>
          </a:p>
          <a:p>
            <a:r>
              <a:rPr lang="ru-RU" dirty="0">
                <a:solidFill>
                  <a:schemeClr val="bg1"/>
                </a:solidFill>
                <a:latin typeface="GeorgE "/>
              </a:rPr>
              <a:t>площадки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0E5353-FC3B-7C41-44B1-0DE97777E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06" y="8096010"/>
            <a:ext cx="1119072" cy="11356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8B9DE4-2CDB-79A3-D0F7-DD766516A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91" y="4968335"/>
            <a:ext cx="1017475" cy="1014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1789A6D-817A-4879-5CA1-2ED130407A67}"/>
              </a:ext>
            </a:extLst>
          </p:cNvPr>
          <p:cNvSpPr txBox="1"/>
          <p:nvPr/>
        </p:nvSpPr>
        <p:spPr>
          <a:xfrm>
            <a:off x="8272349" y="7787971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3+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929185-2C3E-1155-643B-515EB9A22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3" y="7586854"/>
            <a:ext cx="3715989" cy="20477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9C983B-1201-0285-4899-1F91DA3F1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307"/>
            <a:ext cx="10799763" cy="355783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081DD9-63C2-58E1-950B-340E5E887B3D}"/>
              </a:ext>
            </a:extLst>
          </p:cNvPr>
          <p:cNvSpPr/>
          <p:nvPr/>
        </p:nvSpPr>
        <p:spPr>
          <a:xfrm rot="20143169">
            <a:off x="20059" y="4472486"/>
            <a:ext cx="10727916" cy="13410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ОТМЕНА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122742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4417</TotalTime>
  <Words>820</Words>
  <Application>Microsoft Office PowerPoint</Application>
  <PresentationFormat>Произвольный</PresentationFormat>
  <Paragraphs>286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GeorgE 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28</cp:revision>
  <dcterms:created xsi:type="dcterms:W3CDTF">2025-06-30T20:54:06Z</dcterms:created>
  <dcterms:modified xsi:type="dcterms:W3CDTF">2026-03-17T14:49:28Z</dcterms:modified>
</cp:coreProperties>
</file>